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8" r:id="rId3"/>
    <p:sldId id="266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1F1F1F"/>
    <a:srgbClr val="151515"/>
    <a:srgbClr val="E91917"/>
    <a:srgbClr val="E50914"/>
    <a:srgbClr val="F8CBAC"/>
    <a:srgbClr val="F7882D"/>
    <a:srgbClr val="E98FEB"/>
    <a:srgbClr val="FFF2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FC5AC7-5160-4119-9DC4-73CCD8832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2DBEC32-8934-4323-BF5F-9E74DD5D76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29F7DAA-2651-4B07-821F-EE20D8F3C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8793AA3-CF64-4F93-9285-A317C6F72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00417B-7DBE-48F0-A250-C54B677A3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367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2FA0F1-428F-42E1-9E36-19D451D50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81860B4-3DC0-4985-A10F-299560E43A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3A79FE6-6E9C-4F0A-8A90-C90A9B097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2B6E74-BC31-4B78-9CE1-6521D80D3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53E794-BDD5-4933-AF88-7382B8E9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51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0746CCD-906F-4FB6-A0DF-60389E317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1761C46-5D5B-4B32-9EA2-32841D2430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48327E6-6F84-4CFA-9A82-A3A723A6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D6E6A9-A451-478C-B297-B4928A15E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2346345-FD77-4426-86CC-E8AD1AD5B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8603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78901D-DD04-4823-B898-FE0D957EC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550866-0802-4796-BA80-B62FBE1B6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283BAB9-B04C-4034-A27B-39466DCFC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C17A826-315C-4C08-A2C1-827FDD004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C1F2CC-A030-4B9C-B9F1-10523422A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6129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F69A09-0281-44DE-8DD5-0F30B966C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C2E1A24-A4DC-4401-B5B1-2C8B021AB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A31DC1A-4FDA-4C5F-B0A9-FCF2682C9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C467C3-46B7-4804-ABF6-D91E93BF9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632D1B-F108-4173-9F61-3C13C76FB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2616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8419D6-8A01-4C98-BE68-9B33F84D6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D7D758-A9C4-45C2-BA1F-3529DC3BA6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272BBC3-427D-4676-B77D-933C2B6F14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587EC5C-AB04-4EA0-9BB9-1E278196D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5874060-6402-472E-A16C-07EF23D4A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FFA1D21-3145-4595-8C3B-9B0DC41E4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7041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1C935C-C166-4F1C-9BD7-9322CA28E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B1049C8-7DEF-4A85-907C-8D735224C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E194FEA-F1E3-4811-A4B5-5E1E716F0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4DC432F-4922-4A95-8752-DEB1148D3F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D0C5D01-CD5D-4FCF-97EB-1EAE856405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BE3E661-5577-4B71-9171-E8FF773B9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244276B-5023-4DA5-A486-5192DE936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FFCF264-CFFA-4678-B82C-3C9542364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0259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A8D95F-C512-4C1D-B52C-DA0877C90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7B148D6-7589-4C60-B3D8-72A36F070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C0C46C1-BBF2-4653-B467-C6675BEC7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85C135A-C638-4375-A4F2-451A309B7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220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F5E5664-F1E9-4F52-9281-A9E1D17E0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D9C46E5-88A6-4365-A3DC-D23623309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248B613-396E-4AD9-9A5E-3560E75F0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822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626F38-5F49-431D-A8B9-AE82940F6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2C391B-EABC-435E-B889-2C3B060C5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5C8AD8F-65BC-4A44-B3BE-091A21742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641865-7315-49D1-A8F0-06B6527C5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901484-E984-4E3F-989E-ACF4A161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79E307E-138F-4E59-91AE-565F7810B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682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9788FA-AA30-495F-AF2C-DB9C7853B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335B5F2-C1EA-4544-8A31-BF3B8862C4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70A294F-9C52-4AD5-ACCF-B67FC7468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A88E92A-910C-4F42-82D3-28F8F6738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5EA937-9165-438D-8C82-2CEDF5867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7EAFD90-3C24-4E74-A0C6-AC1225019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824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BE5216C-AC63-41AD-9A85-653838B23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A5542F-4005-4FD8-869C-7D52673DF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D28A37-3AAA-4782-B6C5-A93566865F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38A88-54E6-464C-9A8F-ED37CE994975}" type="datetimeFigureOut">
              <a:rPr lang="zh-TW" altLang="en-US" smtClean="0"/>
              <a:t>2019/3/27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DAEC07-5DBA-4471-AC28-7A683A0EDC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174CD4C-6A6E-4E30-9401-18CBCEF2B9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60CB9-402A-4558-8F2A-0A45F7F4EB9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7426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1000"/>
            </a:schemeClr>
          </a:solidFill>
        </p:spPr>
      </p:pic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31" r="10" b="14710"/>
          <a:stretch/>
        </p:blipFill>
        <p:spPr>
          <a:xfrm>
            <a:off x="2898226" y="1690688"/>
            <a:ext cx="6395548" cy="2398326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5522032" y="5715298"/>
            <a:ext cx="11479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洪嘉豪</a:t>
            </a:r>
          </a:p>
        </p:txBody>
      </p:sp>
    </p:spTree>
    <p:extLst>
      <p:ext uri="{BB962C8B-B14F-4D97-AF65-F5344CB8AC3E}">
        <p14:creationId xmlns:p14="http://schemas.microsoft.com/office/powerpoint/2010/main" val="2104931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7" y="0"/>
            <a:ext cx="5307279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1" y="483763"/>
            <a:ext cx="5307279" cy="2066489"/>
          </a:xfrm>
          <a:prstGeom prst="rect">
            <a:avLst/>
          </a:prstGeom>
          <a:solidFill>
            <a:schemeClr val="accent2">
              <a:lumMod val="60000"/>
              <a:lumOff val="40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5307279" cy="483763"/>
          </a:xfrm>
          <a:prstGeom prst="rect">
            <a:avLst/>
          </a:prstGeom>
          <a:solidFill>
            <a:srgbClr val="FFFF00">
              <a:alpha val="6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/>
          <p:cNvCxnSpPr/>
          <p:nvPr/>
        </p:nvCxnSpPr>
        <p:spPr>
          <a:xfrm>
            <a:off x="4793673" y="249382"/>
            <a:ext cx="1644072" cy="0"/>
          </a:xfrm>
          <a:prstGeom prst="straightConnector1">
            <a:avLst/>
          </a:prstGeom>
          <a:ln w="38100">
            <a:solidFill>
              <a:srgbClr val="E50914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/>
          <p:nvPr/>
        </p:nvCxnSpPr>
        <p:spPr>
          <a:xfrm>
            <a:off x="4793673" y="1482437"/>
            <a:ext cx="1644072" cy="0"/>
          </a:xfrm>
          <a:prstGeom prst="straightConnector1">
            <a:avLst/>
          </a:prstGeom>
          <a:ln w="38100">
            <a:solidFill>
              <a:srgbClr val="E50914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0" y="6576291"/>
            <a:ext cx="5307279" cy="281709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/>
          <p:cNvCxnSpPr/>
          <p:nvPr/>
        </p:nvCxnSpPr>
        <p:spPr>
          <a:xfrm>
            <a:off x="4793673" y="6710219"/>
            <a:ext cx="1644072" cy="0"/>
          </a:xfrm>
          <a:prstGeom prst="straightConnector1">
            <a:avLst/>
          </a:prstGeom>
          <a:ln w="38100">
            <a:solidFill>
              <a:srgbClr val="E50914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-11214" y="2550252"/>
            <a:ext cx="5307279" cy="1615135"/>
          </a:xfrm>
          <a:prstGeom prst="rect">
            <a:avLst/>
          </a:prstGeom>
          <a:solidFill>
            <a:srgbClr val="F7882D">
              <a:alpha val="6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-3" y="4165387"/>
            <a:ext cx="5307279" cy="2410904"/>
          </a:xfrm>
          <a:prstGeom prst="rect">
            <a:avLst/>
          </a:prstGeom>
          <a:solidFill>
            <a:srgbClr val="E98FE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單箭頭接點 8"/>
          <p:cNvCxnSpPr/>
          <p:nvPr/>
        </p:nvCxnSpPr>
        <p:spPr>
          <a:xfrm>
            <a:off x="4793673" y="3431310"/>
            <a:ext cx="1644072" cy="0"/>
          </a:xfrm>
          <a:prstGeom prst="straightConnector1">
            <a:avLst/>
          </a:prstGeom>
          <a:ln w="38100">
            <a:solidFill>
              <a:srgbClr val="E50914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/>
          <p:nvPr/>
        </p:nvCxnSpPr>
        <p:spPr>
          <a:xfrm>
            <a:off x="4793673" y="5412510"/>
            <a:ext cx="1644072" cy="0"/>
          </a:xfrm>
          <a:prstGeom prst="straightConnector1">
            <a:avLst/>
          </a:prstGeom>
          <a:ln w="38100">
            <a:solidFill>
              <a:srgbClr val="E50914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6853382" y="57215"/>
            <a:ext cx="12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主導覽列</a:t>
            </a:r>
          </a:p>
        </p:txBody>
      </p:sp>
      <p:sp>
        <p:nvSpPr>
          <p:cNvPr id="16" name="文字方塊 15"/>
          <p:cNvSpPr txBox="1"/>
          <p:nvPr/>
        </p:nvSpPr>
        <p:spPr>
          <a:xfrm>
            <a:off x="6847775" y="1297771"/>
            <a:ext cx="1603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商品形象</a:t>
            </a:r>
          </a:p>
        </p:txBody>
      </p:sp>
      <p:sp>
        <p:nvSpPr>
          <p:cNvPr id="17" name="文字方塊 16"/>
          <p:cNvSpPr txBox="1"/>
          <p:nvPr/>
        </p:nvSpPr>
        <p:spPr>
          <a:xfrm>
            <a:off x="6847775" y="3244334"/>
            <a:ext cx="12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商品特色</a:t>
            </a:r>
          </a:p>
        </p:txBody>
      </p:sp>
      <p:sp>
        <p:nvSpPr>
          <p:cNvPr id="18" name="文字方塊 17"/>
          <p:cNvSpPr txBox="1"/>
          <p:nvPr/>
        </p:nvSpPr>
        <p:spPr>
          <a:xfrm>
            <a:off x="6847775" y="5227844"/>
            <a:ext cx="205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商品功能介紹</a:t>
            </a:r>
          </a:p>
        </p:txBody>
      </p:sp>
      <p:sp>
        <p:nvSpPr>
          <p:cNvPr id="19" name="文字方塊 18"/>
          <p:cNvSpPr txBox="1"/>
          <p:nvPr/>
        </p:nvSpPr>
        <p:spPr>
          <a:xfrm>
            <a:off x="6847775" y="6525553"/>
            <a:ext cx="122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功能導覽</a:t>
            </a:r>
          </a:p>
        </p:txBody>
      </p:sp>
      <p:sp>
        <p:nvSpPr>
          <p:cNvPr id="21" name="橢圓 20"/>
          <p:cNvSpPr/>
          <p:nvPr/>
        </p:nvSpPr>
        <p:spPr>
          <a:xfrm>
            <a:off x="2548085" y="138733"/>
            <a:ext cx="211102" cy="2111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1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23" name="橢圓 22"/>
          <p:cNvSpPr/>
          <p:nvPr/>
        </p:nvSpPr>
        <p:spPr>
          <a:xfrm>
            <a:off x="2548085" y="5153785"/>
            <a:ext cx="211102" cy="2111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3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24" name="橢圓 23"/>
          <p:cNvSpPr/>
          <p:nvPr/>
        </p:nvSpPr>
        <p:spPr>
          <a:xfrm>
            <a:off x="9184412" y="426547"/>
            <a:ext cx="211102" cy="21110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1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5" name="橢圓 24"/>
          <p:cNvSpPr/>
          <p:nvPr/>
        </p:nvSpPr>
        <p:spPr>
          <a:xfrm>
            <a:off x="9184412" y="2056826"/>
            <a:ext cx="211102" cy="21110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3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6" name="文字方塊 25"/>
          <p:cNvSpPr txBox="1"/>
          <p:nvPr/>
        </p:nvSpPr>
        <p:spPr>
          <a:xfrm>
            <a:off x="9627921" y="362821"/>
            <a:ext cx="1538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品牌</a:t>
            </a:r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LOGO</a:t>
            </a:r>
            <a:endParaRPr lang="zh-TW" altLang="en-US" sz="1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文字方塊 26"/>
          <p:cNvSpPr txBox="1"/>
          <p:nvPr/>
        </p:nvSpPr>
        <p:spPr>
          <a:xfrm>
            <a:off x="9634354" y="1993100"/>
            <a:ext cx="1538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功能介紹圖示</a:t>
            </a:r>
          </a:p>
        </p:txBody>
      </p:sp>
      <p:sp>
        <p:nvSpPr>
          <p:cNvPr id="28" name="橢圓 27"/>
          <p:cNvSpPr/>
          <p:nvPr/>
        </p:nvSpPr>
        <p:spPr>
          <a:xfrm>
            <a:off x="9184412" y="1207609"/>
            <a:ext cx="211102" cy="21110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2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9634354" y="1143883"/>
            <a:ext cx="15388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商品</a:t>
            </a:r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SLOGAN</a:t>
            </a:r>
            <a:endParaRPr lang="zh-TW" altLang="en-US" sz="1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橢圓 29"/>
          <p:cNvSpPr/>
          <p:nvPr/>
        </p:nvSpPr>
        <p:spPr>
          <a:xfrm>
            <a:off x="908630" y="958237"/>
            <a:ext cx="211102" cy="21110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2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8115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橢圓 39"/>
          <p:cNvSpPr/>
          <p:nvPr/>
        </p:nvSpPr>
        <p:spPr>
          <a:xfrm>
            <a:off x="6228775" y="416722"/>
            <a:ext cx="211102" cy="21110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1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6567531" y="352996"/>
            <a:ext cx="8215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色彩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997" y="425741"/>
            <a:ext cx="1847272" cy="1039090"/>
          </a:xfrm>
          <a:prstGeom prst="rect">
            <a:avLst/>
          </a:prstGeom>
        </p:spPr>
      </p:pic>
      <p:sp>
        <p:nvSpPr>
          <p:cNvPr id="46" name="文字方塊 45"/>
          <p:cNvSpPr txBox="1"/>
          <p:nvPr/>
        </p:nvSpPr>
        <p:spPr>
          <a:xfrm>
            <a:off x="9426901" y="812249"/>
            <a:ext cx="18322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R:229</a:t>
            </a: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, B:9 , G:20</a:t>
            </a:r>
            <a:endParaRPr lang="zh-TW" altLang="en-US" sz="1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422840" y="698934"/>
            <a:ext cx="693452" cy="575057"/>
          </a:xfrm>
          <a:prstGeom prst="rect">
            <a:avLst/>
          </a:prstGeom>
          <a:solidFill>
            <a:srgbClr val="E919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文字方塊 48"/>
          <p:cNvSpPr txBox="1"/>
          <p:nvPr/>
        </p:nvSpPr>
        <p:spPr>
          <a:xfrm>
            <a:off x="6121998" y="1426555"/>
            <a:ext cx="4693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紅色具有強烈的視覺衝擊，除了令人感覺興奮熱血</a:t>
            </a:r>
            <a:b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也能直接吸引到使用者的注意力。</a:t>
            </a:r>
          </a:p>
        </p:txBody>
      </p:sp>
      <p:sp>
        <p:nvSpPr>
          <p:cNvPr id="50" name="橢圓 49"/>
          <p:cNvSpPr/>
          <p:nvPr/>
        </p:nvSpPr>
        <p:spPr>
          <a:xfrm>
            <a:off x="6228775" y="2351158"/>
            <a:ext cx="211102" cy="21110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2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1" name="文字方塊 50"/>
          <p:cNvSpPr txBox="1"/>
          <p:nvPr/>
        </p:nvSpPr>
        <p:spPr>
          <a:xfrm>
            <a:off x="6567531" y="2287432"/>
            <a:ext cx="16312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視覺回饋</a:t>
            </a:r>
          </a:p>
        </p:txBody>
      </p:sp>
      <p:sp>
        <p:nvSpPr>
          <p:cNvPr id="52" name="橢圓 51"/>
          <p:cNvSpPr/>
          <p:nvPr/>
        </p:nvSpPr>
        <p:spPr>
          <a:xfrm>
            <a:off x="6228775" y="3771534"/>
            <a:ext cx="211102" cy="21110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3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3" name="文字方塊 52"/>
          <p:cNvSpPr txBox="1"/>
          <p:nvPr/>
        </p:nvSpPr>
        <p:spPr>
          <a:xfrm>
            <a:off x="6567531" y="3707808"/>
            <a:ext cx="16312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字型 </a:t>
            </a:r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新細明體</a:t>
            </a:r>
          </a:p>
        </p:txBody>
      </p:sp>
      <p:sp>
        <p:nvSpPr>
          <p:cNvPr id="54" name="橢圓 53"/>
          <p:cNvSpPr/>
          <p:nvPr/>
        </p:nvSpPr>
        <p:spPr>
          <a:xfrm>
            <a:off x="6234731" y="4507391"/>
            <a:ext cx="211102" cy="21110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4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5" name="文字方塊 54"/>
          <p:cNvSpPr txBox="1"/>
          <p:nvPr/>
        </p:nvSpPr>
        <p:spPr>
          <a:xfrm>
            <a:off x="6573487" y="4443665"/>
            <a:ext cx="16312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LOGO</a:t>
            </a:r>
            <a:endParaRPr lang="zh-TW" altLang="en-US" sz="1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6" name="橢圓 55"/>
          <p:cNvSpPr/>
          <p:nvPr/>
        </p:nvSpPr>
        <p:spPr>
          <a:xfrm>
            <a:off x="6228775" y="5306974"/>
            <a:ext cx="211102" cy="21110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5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7" name="文字方塊 56"/>
          <p:cNvSpPr txBox="1"/>
          <p:nvPr/>
        </p:nvSpPr>
        <p:spPr>
          <a:xfrm>
            <a:off x="6567530" y="5243248"/>
            <a:ext cx="41189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圖片 </a:t>
            </a:r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配合文字的內容搭配清楚明瞭的圖示</a:t>
            </a:r>
          </a:p>
        </p:txBody>
      </p:sp>
      <p:sp>
        <p:nvSpPr>
          <p:cNvPr id="58" name="文字方塊 57"/>
          <p:cNvSpPr txBox="1"/>
          <p:nvPr/>
        </p:nvSpPr>
        <p:spPr>
          <a:xfrm>
            <a:off x="6121997" y="2756461"/>
            <a:ext cx="5137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利用單純的黑色作為背景，去襯托紅色的</a:t>
            </a:r>
            <a: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LOGO</a:t>
            </a: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和按鈕</a:t>
            </a:r>
            <a:br>
              <a:rPr lang="en-US" altLang="zh-TW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1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白色做為文字顯示的使用，簡約而又不失美感。</a:t>
            </a:r>
            <a:endParaRPr lang="en-US" altLang="zh-TW" sz="1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1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" y="0"/>
            <a:ext cx="5307279" cy="6858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6" t="31703" r="26099" b="32588"/>
          <a:stretch/>
        </p:blipFill>
        <p:spPr>
          <a:xfrm>
            <a:off x="7542216" y="4174316"/>
            <a:ext cx="1761248" cy="877251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775" y="5865908"/>
            <a:ext cx="1002535" cy="83812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750" y="5872004"/>
            <a:ext cx="1478169" cy="832023"/>
          </a:xfrm>
          <a:prstGeom prst="rect">
            <a:avLst/>
          </a:prstGeom>
        </p:spPr>
      </p:pic>
      <p:pic>
        <p:nvPicPr>
          <p:cNvPr id="19" name="圖片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8546" y="5865908"/>
            <a:ext cx="1154468" cy="838119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641" y="5850648"/>
            <a:ext cx="1219593" cy="85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185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87</Words>
  <Application>Microsoft Office PowerPoint</Application>
  <PresentationFormat>寬螢幕</PresentationFormat>
  <Paragraphs>28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9" baseType="lpstr">
      <vt:lpstr>微軟正黑體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設計理念</dc:title>
  <dc:creator>Naky Ayase</dc:creator>
  <cp:lastModifiedBy>chica031177</cp:lastModifiedBy>
  <cp:revision>26</cp:revision>
  <dcterms:created xsi:type="dcterms:W3CDTF">2019-03-15T05:21:13Z</dcterms:created>
  <dcterms:modified xsi:type="dcterms:W3CDTF">2019-03-27T05:15:00Z</dcterms:modified>
</cp:coreProperties>
</file>

<file path=docProps/thumbnail.jpeg>
</file>